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436" r:id="rId2"/>
  </p:sldIdLst>
  <p:sldSz cx="9906000" cy="6858000" type="A4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1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61" autoAdjust="0"/>
    <p:restoredTop sz="93082" autoAdjust="0"/>
  </p:normalViewPr>
  <p:slideViewPr>
    <p:cSldViewPr snapToGrid="0">
      <p:cViewPr>
        <p:scale>
          <a:sx n="92" d="100"/>
          <a:sy n="92" d="100"/>
        </p:scale>
        <p:origin x="-1044" y="-3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notesViewPr>
    <p:cSldViewPr snapToGrid="0">
      <p:cViewPr varScale="1">
        <p:scale>
          <a:sx n="70" d="100"/>
          <a:sy n="70" d="100"/>
        </p:scale>
        <p:origin x="-2484" y="-114"/>
      </p:cViewPr>
      <p:guideLst>
        <p:guide orient="horz" pos="3130"/>
        <p:guide pos="2143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5838" y="0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/>
            </a:lvl1pPr>
          </a:lstStyle>
          <a:p>
            <a:fld id="{EEA4CE02-E7C9-4F26-BEC7-2971606F9633}" type="datetimeFigureOut">
              <a:rPr kumimoji="1" lang="ja-JP" altLang="en-US" smtClean="0"/>
              <a:pPr/>
              <a:t>2016/12/16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1" y="9440646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5838" y="9440646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/>
            </a:lvl1pPr>
          </a:lstStyle>
          <a:p>
            <a:fld id="{06D0E5C5-00AC-4E73-912D-83D8F8F3C44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02856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/>
            </a:lvl1pPr>
          </a:lstStyle>
          <a:p>
            <a:fld id="{C93D7171-DCDE-4E61-BE29-B49851E35CF0}" type="datetimeFigureOut">
              <a:rPr kumimoji="1" lang="ja-JP" altLang="en-US" smtClean="0"/>
              <a:pPr/>
              <a:t>2016/12/16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709613" y="744538"/>
            <a:ext cx="5387975" cy="37290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36" tIns="46118" rIns="92236" bIns="4611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1" y="4721187"/>
            <a:ext cx="5445760" cy="4472702"/>
          </a:xfrm>
          <a:prstGeom prst="rect">
            <a:avLst/>
          </a:prstGeom>
        </p:spPr>
        <p:txBody>
          <a:bodyPr vert="horz" lIns="92236" tIns="46118" rIns="92236" bIns="46118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40646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6"/>
            <a:ext cx="2949787" cy="496967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/>
            </a:lvl1pPr>
          </a:lstStyle>
          <a:p>
            <a:fld id="{0C9BEE36-7F0C-45E9-A4EF-F31A83869D3C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08120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8"/>
            <a:ext cx="84201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1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2016/12/16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pPr/>
              <a:t>2016/12/16</a:t>
            </a:fld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3797300" y="6492875"/>
            <a:ext cx="2311400" cy="365125"/>
          </a:xfrm>
        </p:spPr>
        <p:txBody>
          <a:bodyPr/>
          <a:lstStyle>
            <a:lvl1pPr algn="ctr">
              <a:defRPr/>
            </a:lvl1pPr>
          </a:lstStyle>
          <a:p>
            <a:fld id="{D2D8002D-B5B0-4BAC-B1F6-782DDCCE6D9C}" type="slidenum">
              <a:rPr lang="ja-JP" altLang="en-US" smtClean="0"/>
              <a:pPr/>
              <a:t>‹#›</a:t>
            </a:fld>
            <a:endParaRPr lang="ja-JP" altLang="en-US"/>
          </a:p>
        </p:txBody>
      </p:sp>
      <p:cxnSp>
        <p:nvCxnSpPr>
          <p:cNvPr id="10" name="直線コネクタ 9"/>
          <p:cNvCxnSpPr/>
          <p:nvPr userDrawn="1"/>
        </p:nvCxnSpPr>
        <p:spPr>
          <a:xfrm>
            <a:off x="0" y="498302"/>
            <a:ext cx="9906000" cy="1587"/>
          </a:xfrm>
          <a:prstGeom prst="line">
            <a:avLst/>
          </a:prstGeom>
          <a:ln w="50800" cmpd="thickThin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タイトル 10"/>
          <p:cNvSpPr>
            <a:spLocks noGrp="1"/>
          </p:cNvSpPr>
          <p:nvPr>
            <p:ph type="title"/>
          </p:nvPr>
        </p:nvSpPr>
        <p:spPr>
          <a:xfrm>
            <a:off x="0" y="116632"/>
            <a:ext cx="9906000" cy="381668"/>
          </a:xfrm>
        </p:spPr>
        <p:txBody>
          <a:bodyPr>
            <a:noAutofit/>
          </a:bodyPr>
          <a:lstStyle>
            <a:lvl1pPr>
              <a:defRPr sz="24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9" name="Footer Placeholder 4"/>
          <p:cNvSpPr txBox="1">
            <a:spLocks/>
          </p:cNvSpPr>
          <p:nvPr userDrawn="1"/>
        </p:nvSpPr>
        <p:spPr>
          <a:xfrm>
            <a:off x="6819900" y="160812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ja-JP"/>
            </a:defPPr>
            <a:lvl1pPr marL="0" algn="ctr" defTabSz="914400" rtl="0" eaLnBrk="1" latinLnBrk="0" hangingPunct="1"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defRPr/>
            </a:pPr>
            <a:r>
              <a:rPr lang="en-US" altLang="ja-JP" sz="1050" i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&lt;</a:t>
            </a:r>
            <a:r>
              <a:rPr lang="ja-JP" altLang="en-US" sz="1050" i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事業企画概要</a:t>
            </a:r>
            <a:r>
              <a:rPr lang="ja-JP" altLang="ja-JP" sz="1050" i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＞</a:t>
            </a:r>
            <a:endParaRPr lang="ja-JP" altLang="en-US" sz="1050" i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2" name="正方形/長方形 1"/>
          <p:cNvSpPr/>
          <p:nvPr userDrawn="1"/>
        </p:nvSpPr>
        <p:spPr>
          <a:xfrm>
            <a:off x="8951893" y="-25958"/>
            <a:ext cx="954107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kumimoji="1" lang="ja-JP" altLang="en-US" sz="12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［別添２］</a:t>
            </a:r>
            <a:endParaRPr kumimoji="1" lang="ja-JP" altLang="en-US" sz="1200" b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直線コネクタ 9"/>
          <p:cNvCxnSpPr/>
          <p:nvPr userDrawn="1"/>
        </p:nvCxnSpPr>
        <p:spPr>
          <a:xfrm>
            <a:off x="0" y="498302"/>
            <a:ext cx="9906000" cy="1587"/>
          </a:xfrm>
          <a:prstGeom prst="line">
            <a:avLst/>
          </a:prstGeom>
          <a:ln w="50800" cmpd="thickThin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スライド番号プレースホルダ 2"/>
          <p:cNvSpPr txBox="1">
            <a:spLocks/>
          </p:cNvSpPr>
          <p:nvPr userDrawn="1"/>
        </p:nvSpPr>
        <p:spPr bwMode="auto">
          <a:xfrm>
            <a:off x="9402763" y="92075"/>
            <a:ext cx="436562" cy="3048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 anchorCtr="1"/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algn="ctr" eaLnBrk="1" hangingPunct="1"/>
            <a:fld id="{F5CD21FA-C7A4-4007-B61C-0B302E3D5C31}" type="slidenum">
              <a:rPr kumimoji="0" lang="en-US" altLang="ja-JP" sz="120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pPr algn="ctr" eaLnBrk="1" hangingPunct="1"/>
              <a:t>‹#›</a:t>
            </a:fld>
            <a:endParaRPr kumimoji="0" lang="en-US" altLang="ja-JP" sz="120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3" name="テキスト ボックス 1"/>
          <p:cNvSpPr txBox="1">
            <a:spLocks noChangeArrowheads="1"/>
          </p:cNvSpPr>
          <p:nvPr userDrawn="1"/>
        </p:nvSpPr>
        <p:spPr bwMode="auto">
          <a:xfrm>
            <a:off x="491927" y="92075"/>
            <a:ext cx="1723549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eaLnBrk="1" hangingPunct="1"/>
            <a:r>
              <a:rPr lang="ja-JP" altLang="en-US" sz="2400" b="1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本日の内容</a:t>
            </a:r>
          </a:p>
        </p:txBody>
      </p:sp>
    </p:spTree>
    <p:extLst>
      <p:ext uri="{BB962C8B-B14F-4D97-AF65-F5344CB8AC3E}">
        <p14:creationId xmlns:p14="http://schemas.microsoft.com/office/powerpoint/2010/main" val="10567884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7_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prstClr val="black">
                    <a:tint val="75000"/>
                  </a:prstClr>
                </a:solidFill>
                <a:latin typeface="Arial" charset="0"/>
              </a:defRPr>
            </a:lvl1pPr>
          </a:lstStyle>
          <a:p>
            <a:pPr>
              <a:defRPr/>
            </a:pPr>
            <a:fld id="{5417E14A-86B7-4992-9BE1-0B614D8CC005}" type="datetime1">
              <a:rPr lang="ja-JP" altLang="en-US"/>
              <a:pPr>
                <a:defRPr/>
              </a:pPr>
              <a:t>2016/12/16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prstClr val="black">
                    <a:tint val="75000"/>
                  </a:prstClr>
                </a:solidFill>
                <a:latin typeface="Arial" charset="0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594600" y="6453192"/>
            <a:ext cx="2311400" cy="365125"/>
          </a:xfrm>
          <a:prstGeom prst="rect">
            <a:avLst/>
          </a:prstGeom>
        </p:spPr>
        <p:txBody>
          <a:bodyPr rtlCol="0"/>
          <a:lstStyle>
            <a:lvl1pPr>
              <a:defRPr>
                <a:solidFill>
                  <a:prstClr val="black"/>
                </a:solidFill>
                <a:latin typeface="Arial" charset="0"/>
              </a:defRPr>
            </a:lvl1pPr>
          </a:lstStyle>
          <a:p>
            <a:pPr>
              <a:defRPr/>
            </a:pPr>
            <a:fld id="{52C7D014-FAC0-4DD7-BABC-D7934AA2A333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9305464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95301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1" y="1600203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95300" y="6356353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90ED720-0104-4369-84BC-D37694168613}" type="datetimeFigureOut">
              <a:rPr lang="ja-JP" altLang="en-US" smtClean="0"/>
              <a:pPr/>
              <a:t>2016/12/16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384550" y="6356353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7099301" y="6356353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D2D8002D-B5B0-4BAC-B1F6-782DDCCE6D9C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2" r:id="rId3"/>
    <p:sldLayoutId id="2147483689" r:id="rId4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ja-JP" altLang="en-US" dirty="0" smtClean="0"/>
              <a:t>事業</a:t>
            </a:r>
            <a:r>
              <a:rPr lang="en-US" altLang="ja-JP" dirty="0" smtClean="0"/>
              <a:t>01</a:t>
            </a:r>
            <a:r>
              <a:rPr lang="en-US" altLang="ja-JP" dirty="0" smtClean="0">
                <a:sym typeface="Wingdings" pitchFamily="2" charset="2"/>
              </a:rPr>
              <a:t>:</a:t>
            </a:r>
            <a:r>
              <a:rPr lang="ja-JP" altLang="en-US" dirty="0" smtClean="0">
                <a:sym typeface="Wingdings" pitchFamily="2" charset="2"/>
              </a:rPr>
              <a:t>（貴社名）　◆（展開</a:t>
            </a:r>
            <a:r>
              <a:rPr lang="ja-JP" altLang="en-US" dirty="0">
                <a:sym typeface="Wingdings" pitchFamily="2" charset="2"/>
              </a:rPr>
              <a:t>国</a:t>
            </a:r>
            <a:r>
              <a:rPr lang="ja-JP" altLang="en-US" dirty="0" smtClean="0">
                <a:sym typeface="Wingdings" pitchFamily="2" charset="2"/>
              </a:rPr>
              <a:t>）</a:t>
            </a:r>
            <a:endParaRPr kumimoji="1" lang="ja-JP" altLang="en-US" dirty="0"/>
          </a:p>
        </p:txBody>
      </p:sp>
      <p:sp>
        <p:nvSpPr>
          <p:cNvPr id="4" name="コンテンツ プレースホルダー 1"/>
          <p:cNvSpPr txBox="1">
            <a:spLocks/>
          </p:cNvSpPr>
          <p:nvPr/>
        </p:nvSpPr>
        <p:spPr>
          <a:xfrm>
            <a:off x="361653" y="562789"/>
            <a:ext cx="6140747" cy="1836027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75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lIns="91440" tIns="45720" rIns="91440" bIns="45720" rtlCol="0" anchor="t" anchorCtr="0">
            <a:normAutofit/>
          </a:bodyPr>
          <a:lstStyle/>
          <a:p>
            <a:pPr>
              <a:spcBef>
                <a:spcPct val="20000"/>
              </a:spcBef>
              <a:buFont typeface="Arial" pitchFamily="34" charset="0"/>
              <a:buNone/>
            </a:pPr>
            <a:r>
              <a:rPr lang="ja-JP" altLang="en-US" sz="1400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◆</a:t>
            </a:r>
            <a:r>
              <a:rPr kumimoji="1" lang="ja-JP" altLang="en-US" sz="1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（事業名称）</a:t>
            </a:r>
            <a:endParaRPr kumimoji="1" lang="en-US" altLang="ja-JP" sz="1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>
              <a:spcBef>
                <a:spcPct val="20000"/>
              </a:spcBef>
              <a:buFont typeface="Arial" pitchFamily="34" charset="0"/>
              <a:buNone/>
            </a:pPr>
            <a:r>
              <a:rPr lang="ja-JP" altLang="en-US" sz="140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（事業企画の狙い・売り・ポイント・内容を簡潔に記載して下さい。</a:t>
            </a:r>
            <a:r>
              <a:rPr lang="en-US" altLang="ja-JP" sz="140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)</a:t>
            </a:r>
            <a:endParaRPr lang="en-US" altLang="ja-JP" sz="1400" dirty="0" smtClean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4504" y="562789"/>
            <a:ext cx="293882" cy="1836027"/>
          </a:xfrm>
          <a:prstGeom prst="rect">
            <a:avLst/>
          </a:prstGeom>
          <a:solidFill>
            <a:schemeClr val="accent1"/>
          </a:solidFill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kumimoji="1" lang="ja-JP" altLang="en-US" sz="1400" b="1" dirty="0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事業概要</a:t>
            </a:r>
            <a:endParaRPr kumimoji="1" lang="ja-JP" altLang="en-US" sz="1400" b="1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143689" y="2535134"/>
            <a:ext cx="3977049" cy="4233801"/>
          </a:xfrm>
          <a:prstGeom prst="rect">
            <a:avLst/>
          </a:prstGeom>
          <a:noFill/>
          <a:ln w="952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ja-JP" altLang="en-US" sz="1400" dirty="0" smtClean="0">
                <a:solidFill>
                  <a:schemeClr val="bg2">
                    <a:lumMod val="1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◆　体制</a:t>
            </a:r>
            <a:endParaRPr lang="en-US" altLang="ja-JP" sz="1400" dirty="0">
              <a:solidFill>
                <a:schemeClr val="bg2">
                  <a:lumMod val="10000"/>
                </a:schemeClr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lvl="0"/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（</a:t>
            </a:r>
            <a:r>
              <a:rPr lang="ja-JP" altLang="en-US" sz="140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共同製作体制</a:t>
            </a: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等）</a:t>
            </a:r>
          </a:p>
          <a:p>
            <a:endParaRPr kumimoji="1" lang="ja-JP" altLang="en-US" sz="1400" dirty="0">
              <a:solidFill>
                <a:schemeClr val="bg2">
                  <a:lumMod val="10000"/>
                </a:schemeClr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graphicFrame>
        <p:nvGraphicFramePr>
          <p:cNvPr id="13" name="表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643475"/>
              </p:ext>
            </p:extLst>
          </p:nvPr>
        </p:nvGraphicFramePr>
        <p:xfrm>
          <a:off x="6604000" y="586003"/>
          <a:ext cx="3230751" cy="1819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79392"/>
                <a:gridCol w="2451359"/>
              </a:tblGrid>
              <a:tr h="460600">
                <a:tc>
                  <a:txBody>
                    <a:bodyPr/>
                    <a:lstStyle/>
                    <a:p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放送局・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r>
                        <a:rPr kumimoji="1" lang="en-US" altLang="ja-JP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Ch</a:t>
                      </a: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●●放送局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◆◆</a:t>
                      </a:r>
                      <a:r>
                        <a:rPr kumimoji="1" lang="en-US" altLang="ja-JP" sz="1200" b="0" dirty="0" err="1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ch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60600">
                <a:tc>
                  <a:txBody>
                    <a:bodyPr/>
                    <a:lstStyle/>
                    <a:p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番組名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●●●●●●●●●●●●●●●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60600">
                <a:tc>
                  <a:txBody>
                    <a:bodyPr/>
                    <a:lstStyle/>
                    <a:p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放送日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時間帯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毎週●曜日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●●</a:t>
                      </a:r>
                      <a:r>
                        <a:rPr kumimoji="1" lang="en-US" altLang="ja-JP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:</a:t>
                      </a: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●●～●●</a:t>
                      </a:r>
                      <a:r>
                        <a:rPr kumimoji="1" lang="en-US" altLang="ja-JP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:</a:t>
                      </a: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●●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431014">
                <a:tc>
                  <a:txBody>
                    <a:bodyPr/>
                    <a:lstStyle/>
                    <a:p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放送時期</a:t>
                      </a:r>
                      <a:endParaRPr kumimoji="1" lang="ja-JP" altLang="en-US"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●●●●</a:t>
                      </a: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年●月～</a:t>
                      </a:r>
                      <a:r>
                        <a:rPr kumimoji="1" lang="en-US" altLang="ja-JP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●●●●</a:t>
                      </a:r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年●月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2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（全●話）</a:t>
                      </a:r>
                      <a:endParaRPr kumimoji="1" lang="en-US" altLang="ja-JP" sz="1200" b="0" dirty="0" smtClean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1" name="正方形/長方形 10"/>
          <p:cNvSpPr/>
          <p:nvPr/>
        </p:nvSpPr>
        <p:spPr>
          <a:xfrm>
            <a:off x="8089074" y="-546265"/>
            <a:ext cx="1816926" cy="510640"/>
          </a:xfrm>
          <a:prstGeom prst="rect">
            <a:avLst/>
          </a:prstGeom>
          <a:solidFill>
            <a:srgbClr val="FF0000"/>
          </a:solidFill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solidFill>
                  <a:schemeClr val="bg1"/>
                </a:solidFill>
              </a:rPr>
              <a:t>１ページ厳守</a:t>
            </a:r>
            <a:endParaRPr kumimoji="1" lang="en-US" altLang="ja-JP" b="1" dirty="0" smtClean="0">
              <a:solidFill>
                <a:schemeClr val="bg1"/>
              </a:solidFill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4285186" y="2535133"/>
            <a:ext cx="5508512" cy="2048741"/>
          </a:xfrm>
          <a:prstGeom prst="rect">
            <a:avLst/>
          </a:prstGeom>
          <a:noFill/>
          <a:ln w="952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ja-JP" altLang="en-US" sz="1400" dirty="0">
                <a:solidFill>
                  <a:schemeClr val="bg2">
                    <a:lumMod val="1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◆　</a:t>
            </a:r>
            <a:r>
              <a:rPr lang="ja-JP" altLang="en-US" sz="1400" dirty="0" smtClean="0">
                <a:solidFill>
                  <a:schemeClr val="bg2">
                    <a:lumMod val="1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番組概要</a:t>
            </a:r>
            <a:endParaRPr lang="en-US" altLang="ja-JP" sz="1400" dirty="0">
              <a:solidFill>
                <a:schemeClr val="bg2">
                  <a:lumMod val="10000"/>
                </a:schemeClr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4354632" y="2786587"/>
            <a:ext cx="536962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82563" indent="-182563">
              <a:buFont typeface="Wingdings" pitchFamily="2" charset="2"/>
              <a:buChar char="Ø"/>
            </a:pPr>
            <a:r>
              <a:rPr lang="ja-JP" altLang="en-US" sz="140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イメージ図・映像</a:t>
            </a:r>
            <a:r>
              <a:rPr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等</a:t>
            </a:r>
            <a:r>
              <a:rPr lang="ja-JP" altLang="en-US" sz="140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を使用し、番組内容が分かるように記載して下さい。</a:t>
            </a:r>
            <a:endParaRPr lang="en-US" altLang="ja-JP" sz="1400" dirty="0" smtClean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marL="182563" indent="-182563">
              <a:buFont typeface="Wingdings" pitchFamily="2" charset="2"/>
              <a:buChar char="Ø"/>
            </a:pPr>
            <a:r>
              <a:rPr lang="ja-JP" altLang="en-US" sz="140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地域の魅力を紹介する番組の場合、取り上げる地域も記載して下さい。</a:t>
            </a:r>
            <a:endParaRPr lang="en-US" altLang="ja-JP" sz="1400" dirty="0" smtClean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4285186" y="4652034"/>
            <a:ext cx="5508512" cy="2116901"/>
          </a:xfrm>
          <a:prstGeom prst="rect">
            <a:avLst/>
          </a:prstGeom>
          <a:noFill/>
          <a:ln w="952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ja-JP" altLang="en-US" sz="1400" dirty="0">
                <a:solidFill>
                  <a:schemeClr val="bg2">
                    <a:lumMod val="1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◆　連動</a:t>
            </a:r>
            <a:r>
              <a:rPr lang="ja-JP" altLang="en-US" sz="1400" dirty="0" smtClean="0">
                <a:solidFill>
                  <a:schemeClr val="bg2">
                    <a:lumMod val="1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事業</a:t>
            </a:r>
            <a:r>
              <a:rPr lang="ja-JP" altLang="en-US" sz="1400" dirty="0">
                <a:solidFill>
                  <a:schemeClr val="bg2">
                    <a:lumMod val="1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等</a:t>
            </a:r>
            <a:r>
              <a:rPr lang="ja-JP" altLang="en-US" sz="1400" dirty="0" smtClean="0">
                <a:solidFill>
                  <a:schemeClr val="bg2">
                    <a:lumMod val="1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概要</a:t>
            </a:r>
            <a:endParaRPr lang="en-US" altLang="ja-JP" sz="1400" dirty="0">
              <a:solidFill>
                <a:schemeClr val="bg2">
                  <a:lumMod val="10000"/>
                </a:schemeClr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4275661" y="4932578"/>
            <a:ext cx="536962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82563" indent="-182563">
              <a:buFont typeface="Wingdings" pitchFamily="2" charset="2"/>
              <a:buChar char="Ø"/>
            </a:pPr>
            <a:r>
              <a:rPr lang="ja-JP" altLang="en-US" sz="140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連動事業等の</a:t>
            </a:r>
            <a:r>
              <a:rPr lang="ja-JP" altLang="en-US" sz="1400" dirty="0" smtClean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概要がわかるように記載して下さい。</a:t>
            </a:r>
            <a:endParaRPr lang="en-US" altLang="ja-JP" sz="1400" dirty="0" smtClean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1">
      <a:majorFont>
        <a:latin typeface="メイリオ"/>
        <a:ea typeface="メイリオ"/>
        <a:cs typeface=""/>
      </a:majorFont>
      <a:minorFont>
        <a:latin typeface="メイリオ"/>
        <a:ea typeface="メイリオ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145</Words>
  <Application>Microsoft Office PowerPoint</Application>
  <PresentationFormat>A4 210 x 297 mm</PresentationFormat>
  <Paragraphs>25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テーマ</vt:lpstr>
      <vt:lpstr>事業01:（貴社名）　◆（展開国）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2015-08-07T12:28:27Z</dcterms:created>
  <dcterms:modified xsi:type="dcterms:W3CDTF">2016-12-16T09:25:49Z</dcterms:modified>
</cp:coreProperties>
</file>